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40wintergarten.de/index.html" TargetMode="External"/><Relationship Id="rId3" Type="http://schemas.openxmlformats.org/officeDocument/2006/relationships/hyperlink" Target="https://ibm.040wintergarten.de/hausbau-2/hamburger-wintergarten-richtig-planen-was-seit-2026-gilt-7d4a447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Wintergarten-Kosten durchschauen: Vom Quadratmeterpreis zum Gesamtbudget</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Hamburger Wintergarten richtig planen: Was seit 2026 gilt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